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Source Code Pro" panose="020B0604020202020204" charset="0"/>
      <p:regular r:id="rId25"/>
      <p:bold r:id="rId26"/>
    </p:embeddedFont>
    <p:embeddedFont>
      <p:font typeface="Amatic SC" panose="020B0604020202020204" charset="-79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8000"/>
              <a:buNone/>
              <a:defRPr sz="8000"/>
            </a:lvl1pPr>
            <a:lvl2pPr lvl="1" algn="ctr">
              <a:spcBef>
                <a:spcPts val="0"/>
              </a:spcBef>
              <a:buSzPts val="8000"/>
              <a:buNone/>
              <a:defRPr sz="8000"/>
            </a:lvl2pPr>
            <a:lvl3pPr lvl="2" algn="ctr">
              <a:spcBef>
                <a:spcPts val="0"/>
              </a:spcBef>
              <a:buSzPts val="8000"/>
              <a:buNone/>
              <a:defRPr sz="8000"/>
            </a:lvl3pPr>
            <a:lvl4pPr lvl="3" algn="ctr">
              <a:spcBef>
                <a:spcPts val="0"/>
              </a:spcBef>
              <a:buSzPts val="8000"/>
              <a:buNone/>
              <a:defRPr sz="8000"/>
            </a:lvl4pPr>
            <a:lvl5pPr lvl="4" algn="ctr">
              <a:spcBef>
                <a:spcPts val="0"/>
              </a:spcBef>
              <a:buSzPts val="8000"/>
              <a:buNone/>
              <a:defRPr sz="8000"/>
            </a:lvl5pPr>
            <a:lvl6pPr lvl="5" algn="ctr">
              <a:spcBef>
                <a:spcPts val="0"/>
              </a:spcBef>
              <a:buSzPts val="8000"/>
              <a:buNone/>
              <a:defRPr sz="8000"/>
            </a:lvl6pPr>
            <a:lvl7pPr lvl="6" algn="ctr">
              <a:spcBef>
                <a:spcPts val="0"/>
              </a:spcBef>
              <a:buSzPts val="8000"/>
              <a:buNone/>
              <a:defRPr sz="8000"/>
            </a:lvl7pPr>
            <a:lvl8pPr lvl="7" algn="ctr">
              <a:spcBef>
                <a:spcPts val="0"/>
              </a:spcBef>
              <a:buSzPts val="8000"/>
              <a:buNone/>
              <a:defRPr sz="8000"/>
            </a:lvl8pPr>
            <a:lvl9pPr lvl="8" algn="ctr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Talleres rodriguez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633700"/>
            <a:ext cx="8520600" cy="118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s"/>
              <a:t>Authors: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s"/>
              <a:t>Francisco Javier Rojo Martín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s"/>
              <a:t>Manuel Menor Flores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s"/>
              <a:t>Víctor Manuel Álvarez Redondo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2153">
            <a:off x="3741850" y="1364478"/>
            <a:ext cx="6312374" cy="2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l="-4700" t="12389" r="4700" b="-12389"/>
          <a:stretch/>
        </p:blipFill>
        <p:spPr>
          <a:xfrm>
            <a:off x="3672825" y="851677"/>
            <a:ext cx="7077227" cy="31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75"/>
            <a:ext cx="9144001" cy="50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73" y="1025500"/>
            <a:ext cx="4294750" cy="38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61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Class Diagram - Stock Manager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457200" rtl="0">
              <a:spcBef>
                <a:spcPts val="0"/>
              </a:spcBef>
              <a:buNone/>
            </a:pPr>
            <a:r>
              <a:rPr lang="es" i="1"/>
              <a:t>Little fragment of 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s" i="1"/>
              <a:t>the class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 dirty="0"/>
              <a:t>Sequence Diagrams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 order to </a:t>
            </a:r>
            <a:r>
              <a:rPr lang="es" smtClean="0"/>
              <a:t>show </a:t>
            </a:r>
            <a:r>
              <a:rPr lang="es"/>
              <a:t>behaviour of use cases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4 Sequence Diagrams: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Añadir reparación </a:t>
            </a:r>
            <a:r>
              <a:rPr lang="es" i="1" dirty="0"/>
              <a:t>(Add reparation)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Consultar stock </a:t>
            </a:r>
            <a:r>
              <a:rPr lang="es" i="1" dirty="0"/>
              <a:t>(Consult stock)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dirty="0"/>
              <a:t>Imprimir folleto </a:t>
            </a:r>
            <a:r>
              <a:rPr lang="es" i="1" dirty="0"/>
              <a:t>(print brochure)</a:t>
            </a:r>
          </a:p>
          <a:p>
            <a:pPr marL="914400" lvl="1" indent="-317500" rtl="0">
              <a:spcBef>
                <a:spcPts val="0"/>
              </a:spcBef>
              <a:buSzPts val="1400"/>
              <a:buChar char="○"/>
            </a:pPr>
            <a:r>
              <a:rPr lang="es" dirty="0"/>
              <a:t>Modificar pago nomina </a:t>
            </a:r>
            <a:r>
              <a:rPr lang="es" i="1" dirty="0"/>
              <a:t>(modify payment pay-roll)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00" y="0"/>
            <a:ext cx="5380125" cy="5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State Diagrams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Show all states of objects (not use cases) during its life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s"/>
              <a:t>It describes how events affect to objects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125" y="29686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State Diagrams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887" y="1694350"/>
            <a:ext cx="9243776" cy="34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Activity Diagram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Symbolize action states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To synchronize concurrent operations                                                   of one or various use cases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00" y="1512300"/>
            <a:ext cx="2635325" cy="29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650" y="0"/>
            <a:ext cx="406307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Sotfware Development - Interface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Interface without functionality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Developed with “JustinMind”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Desktop application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We can execute with HTML code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Screenshots: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75" y="2933525"/>
            <a:ext cx="3376176" cy="189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24" y="2934550"/>
            <a:ext cx="3372475" cy="18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Software Development - Interface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00" y="1093850"/>
            <a:ext cx="3376195" cy="189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375" y="1093842"/>
            <a:ext cx="3376176" cy="189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520" y="3157174"/>
            <a:ext cx="3281338" cy="184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INDEX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33375" y="1093850"/>
            <a:ext cx="8520600" cy="375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Information about Talleres Rodriguez</a:t>
            </a: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what have they requested?</a:t>
            </a: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Software Development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Case use Diagrams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Class Diagram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Sequence Diagrams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State Diagrams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Activity Diagram</a:t>
            </a: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Interface</a:t>
            </a:r>
          </a:p>
          <a:p>
            <a:pPr marL="13716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Handbooks</a:t>
            </a:r>
          </a:p>
          <a:p>
            <a:pPr marL="22860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User Manual</a:t>
            </a:r>
          </a:p>
          <a:p>
            <a:pPr marL="2286000" lvl="1" indent="-317500" rtl="0">
              <a:spcBef>
                <a:spcPts val="0"/>
              </a:spcBef>
              <a:buSzPts val="1400"/>
              <a:buChar char="○"/>
            </a:pPr>
            <a:r>
              <a:rPr lang="es"/>
              <a:t>Programmer’s Manual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550" y="2222825"/>
            <a:ext cx="2425600" cy="26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750" y="0"/>
            <a:ext cx="3882525" cy="30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30390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Handbooks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 sz="2400" b="1"/>
              <a:t>User Manual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" sz="2400" b="1"/>
              <a:t>Programmer’s Manual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Handbooks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User manual</a:t>
            </a: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Requirements</a:t>
            </a:r>
          </a:p>
          <a:p>
            <a:pPr marL="13716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To install the application in all the computers</a:t>
            </a:r>
          </a:p>
          <a:p>
            <a:pPr marL="9144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How to use the interface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 b="1"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324" y="2785600"/>
            <a:ext cx="3646123" cy="20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50" y="2839400"/>
            <a:ext cx="3550469" cy="19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Handbooks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 b="1"/>
              <a:t>Programmer’s manual</a:t>
            </a: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Free Software</a:t>
            </a: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Security methods</a:t>
            </a:r>
          </a:p>
          <a:p>
            <a:pPr marL="9144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Devices used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950" y="2187750"/>
            <a:ext cx="3416950" cy="20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0" indent="0">
              <a:spcBef>
                <a:spcPts val="0"/>
              </a:spcBef>
              <a:buNone/>
            </a:pPr>
            <a:r>
              <a:rPr lang="es"/>
              <a:t>Information about Talleres Rodriguez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 b="1"/>
              <a:t>Talleres Rodriguez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s"/>
              <a:t>Puebla de Obando (Badajoz)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s"/>
              <a:t>Small mechanical workshop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s"/>
              <a:t>Two members: boss and partner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375" y="1093850"/>
            <a:ext cx="2902875" cy="24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300" y="3059221"/>
            <a:ext cx="2365875" cy="18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lvl="0" indent="0" rtl="0">
              <a:spcBef>
                <a:spcPts val="0"/>
              </a:spcBef>
              <a:buNone/>
            </a:pPr>
            <a:r>
              <a:rPr lang="es"/>
              <a:t>Information about Talleres Rodriguez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Main services: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repair agricultural vehicles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home repair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s"/>
              <a:t>repair in mechanical workshop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s"/>
              <a:t>	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00" y="1158300"/>
            <a:ext cx="1837675" cy="18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175" y="1860399"/>
            <a:ext cx="1541675" cy="1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897" y="3342725"/>
            <a:ext cx="2260950" cy="12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what have they requested?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23972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Automate business model: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Client manager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Repair manager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Invoice manager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stock manager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buSzPts val="1800"/>
              <a:buChar char="●"/>
            </a:pPr>
            <a:r>
              <a:rPr lang="es"/>
              <a:t>...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963" y="1504888"/>
            <a:ext cx="44291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Software Development- Phases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Information gathering: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Documentation gathering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Interview with the boss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Dialogue with the members of the company to solve doubts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Analysis of the information obtained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Design of the system to be developed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Design and development of interface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057" y="2386725"/>
            <a:ext cx="1858725" cy="21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Software Development - information analysis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/>
              <a:t>Use Case Diagrams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It allow us know differents functionalities of the system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Two actors:</a:t>
            </a:r>
            <a:r>
              <a:rPr lang="es" i="1"/>
              <a:t> Jefe</a:t>
            </a:r>
            <a:r>
              <a:rPr lang="es"/>
              <a:t> and </a:t>
            </a:r>
            <a:r>
              <a:rPr lang="es" i="1"/>
              <a:t>Empleado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Actors hierarchy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s"/>
              <a:t>We have divided diagrams by managers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375" y="2390700"/>
            <a:ext cx="1047750" cy="15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information analysis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11250" y="125452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 dirty="0"/>
              <a:t>Use Case Diagrams - Example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s-ES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s-ES" dirty="0" err="1" smtClean="0"/>
              <a:t>Invoice</a:t>
            </a:r>
            <a:r>
              <a:rPr lang="es-ES" dirty="0" smtClean="0"/>
              <a:t> manager</a:t>
            </a:r>
            <a:endParaRPr dirty="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70" y="1650950"/>
            <a:ext cx="5180481" cy="33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/>
              <a:t>Software Development - System Design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61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" b="1" dirty="0"/>
              <a:t>Class Diagram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It </a:t>
            </a:r>
            <a:r>
              <a:rPr lang="es" dirty="0" smtClean="0"/>
              <a:t>facilitates </a:t>
            </a:r>
            <a:r>
              <a:rPr lang="es" dirty="0"/>
              <a:t>understanding of the structure of the system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s" dirty="0"/>
              <a:t>show attributes and operation of objects and their visibility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925" y="2948800"/>
            <a:ext cx="3548950" cy="20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Presentación en pantalla (16:9)</PresentationFormat>
  <Paragraphs>108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Source Code Pro</vt:lpstr>
      <vt:lpstr>Arial</vt:lpstr>
      <vt:lpstr>Amatic SC</vt:lpstr>
      <vt:lpstr>Beach Day</vt:lpstr>
      <vt:lpstr>Talleres rodriguez</vt:lpstr>
      <vt:lpstr>INDEX</vt:lpstr>
      <vt:lpstr>Information about Talleres Rodriguez</vt:lpstr>
      <vt:lpstr>Information about Talleres Rodriguez </vt:lpstr>
      <vt:lpstr>what have they requested?</vt:lpstr>
      <vt:lpstr>Software Development- Phases</vt:lpstr>
      <vt:lpstr>Software Development - information analysis</vt:lpstr>
      <vt:lpstr>Software Development - information analysis</vt:lpstr>
      <vt:lpstr>Software Development - System Design</vt:lpstr>
      <vt:lpstr>Presentación de PowerPoint</vt:lpstr>
      <vt:lpstr>Software Development - System Design</vt:lpstr>
      <vt:lpstr>Software Development - System Design</vt:lpstr>
      <vt:lpstr>Presentación de PowerPoint</vt:lpstr>
      <vt:lpstr>Software Development - System Design</vt:lpstr>
      <vt:lpstr>Software Development - System Design</vt:lpstr>
      <vt:lpstr>Software Development - System Design</vt:lpstr>
      <vt:lpstr>Presentación de PowerPoint</vt:lpstr>
      <vt:lpstr>Sotfware Development - Interface</vt:lpstr>
      <vt:lpstr>Software Development - Interface </vt:lpstr>
      <vt:lpstr>Handbooks</vt:lpstr>
      <vt:lpstr>Handbooks</vt:lpstr>
      <vt:lpstr>Handbooks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Talleres rodriguez</dc:title>
  <cp:lastModifiedBy>Javi</cp:lastModifiedBy>
  <cp:revision>2</cp:revision>
  <dcterms:modified xsi:type="dcterms:W3CDTF">2017-12-13T11:40:59Z</dcterms:modified>
</cp:coreProperties>
</file>